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4" r:id="rId5"/>
    <p:sldId id="266" r:id="rId6"/>
    <p:sldId id="265" r:id="rId7"/>
    <p:sldId id="267" r:id="rId8"/>
    <p:sldId id="259" r:id="rId9"/>
    <p:sldId id="258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354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057400" y="1524000"/>
            <a:ext cx="5029200" cy="2209800"/>
          </a:xfrm>
          <a:prstGeom prst="rect">
            <a:avLst/>
          </a:prstGeom>
        </p:spPr>
        <p:txBody>
          <a:bodyPr vert="horz" lIns="0" rIns="18288">
            <a:noAutofit/>
          </a:bodyPr>
          <a:lstStyle/>
          <a:p>
            <a:pPr marL="0" marR="4572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bn-BD" sz="16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kumimoji="0" lang="en-US" sz="16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2667000" cy="838200"/>
          </a:xfrm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2133600"/>
            <a:ext cx="6477000" cy="2286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১। দশমিক সংখ্যার মৌলিক সংখ্যা কয়টি?</a:t>
            </a:r>
          </a:p>
          <a:p>
            <a:pPr>
              <a:buNone/>
            </a:pP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২। বাইনারি সংখ্যার ভিত্তি কয়টি ও কিকি?</a:t>
            </a:r>
          </a:p>
          <a:p>
            <a:pPr>
              <a:buNone/>
            </a:pP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৩। অকট্যাল সংখ্যার ভিত্তি কয়টি ও কিকি?</a:t>
            </a:r>
          </a:p>
          <a:p>
            <a:pPr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4267200" cy="1161288"/>
          </a:xfrm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92680"/>
            <a:ext cx="8229600" cy="12649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হেক্সাডেসিমেল এর মৌলিক সংখ্যা ও ভিত্তি লিখ।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990600"/>
            <a:ext cx="5105400" cy="3429000"/>
          </a:xfrm>
        </p:spPr>
        <p:txBody>
          <a:bodyPr>
            <a:normAutofit/>
          </a:bodyPr>
          <a:lstStyle/>
          <a:p>
            <a:pPr algn="ctr"/>
            <a:r>
              <a:rPr lang="bn-BD" sz="166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4267200" cy="2590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800" b="1" u="sng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bn-BD" b="1" u="sng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মুহাম্মদ মিনহাজুর রহমান</a:t>
            </a:r>
          </a:p>
          <a:p>
            <a:pPr>
              <a:buNone/>
            </a:pP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</a:p>
          <a:p>
            <a:pPr>
              <a:buNone/>
            </a:pP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জমশেদ আলি মেমোরিয়াল ডিগ্রি কলেজ</a:t>
            </a:r>
          </a:p>
          <a:p>
            <a:pPr>
              <a:buNone/>
            </a:pP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শেরপুর সদর, শেরপুর </a:t>
            </a:r>
            <a:endParaRPr lang="en-US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0" y="2057400"/>
            <a:ext cx="4343400" cy="2057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bn-BD" sz="3200" b="1" u="sng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শ্রেণি -</a:t>
            </a:r>
            <a:r>
              <a:rPr kumimoji="0" lang="bn-BD" sz="32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একাদশ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2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বিষয় - কম্পিউটার শিক্ষা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bn-BD" sz="3200" baseline="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সময় -</a:t>
            </a:r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aseline="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৪৫</a:t>
            </a:r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মিনিট</a:t>
            </a:r>
            <a:endParaRPr kumimoji="0" lang="bn-BD" sz="3200" b="0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143000"/>
            <a:ext cx="6172200" cy="1124712"/>
          </a:xfrm>
        </p:spPr>
        <p:txBody>
          <a:bodyPr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পূর্ব আলোচনা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bn-BD" sz="8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সংখ্যা পদ্ধতি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adBinary.aspx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762000"/>
            <a:ext cx="6248400" cy="560266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1600" y="1371600"/>
          <a:ext cx="60960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দশমিক  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বাইনারি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অক</a:t>
                      </a:r>
                      <a:r>
                        <a:rPr lang="bn-BD" baseline="0" dirty="0" smtClean="0">
                          <a:latin typeface="NikoshBAN" pitchFamily="2" charset="0"/>
                          <a:cs typeface="NikoshBAN" pitchFamily="2" charset="0"/>
                        </a:rPr>
                        <a:t>ট্যাল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হেক্সাডেসিমেল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০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০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০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১১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৩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১০০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৪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১০১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৬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৬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১১০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৬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১১১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৭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৮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১০০০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১১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৮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৯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১০০১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১২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৯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১০১০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১৩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NikoshBAN" pitchFamily="2" charset="0"/>
                          <a:cs typeface="NikoshBAN" pitchFamily="2" charset="0"/>
                        </a:rPr>
                        <a:t>A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61722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bn-BD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 </a:t>
            </a:r>
            <a:r>
              <a:rPr lang="bn-BD" sz="5400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 পদ্ধতি</a:t>
            </a:r>
            <a:endParaRPr lang="en-US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1397000"/>
          <a:ext cx="60960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676400"/>
                <a:gridCol w="13716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সংখ্যা পদ্ধতি</a:t>
                      </a:r>
                      <a:endParaRPr lang="en-US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মৌলিক সংখ্যা</a:t>
                      </a:r>
                      <a:endParaRPr lang="en-US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ভিত্তি</a:t>
                      </a:r>
                      <a:endParaRPr lang="en-US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chemeClr val="tx1"/>
                          </a:solidFill>
                          <a:latin typeface="NikoshBAN" pitchFamily="2" charset="0"/>
                          <a:cs typeface="NikoshBAN" pitchFamily="2" charset="0"/>
                        </a:rPr>
                        <a:t>উদাহরন</a:t>
                      </a:r>
                      <a:endParaRPr lang="en-US" dirty="0">
                        <a:solidFill>
                          <a:schemeClr val="tx1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বাইনারি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০,১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২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(০১১০১)২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দশমিক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০,১,২,৩,৪,৫,৬,৭,৮,৯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(৩৫৭)১০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233680"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অকট্যাল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০,১,২,৩,৪,৫,৬,৭,</a:t>
                      </a:r>
                      <a:endParaRPr lang="en-US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৮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(৫২৭)৮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BD" sz="1800" dirty="0" smtClean="0">
                          <a:solidFill>
                            <a:srgbClr val="C0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হেক্সাডেসিমেল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dirty="0" smtClean="0">
                          <a:latin typeface="NikoshBAN" pitchFamily="2" charset="0"/>
                          <a:cs typeface="NikoshBAN" pitchFamily="2" charset="0"/>
                        </a:rPr>
                        <a:t>০,১,২,৩,৪,৫,৬,৭,৮,৯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NikoshBAN" pitchFamily="2" charset="0"/>
                          <a:cs typeface="NikoshBAN" pitchFamily="2" charset="0"/>
                        </a:rPr>
                        <a:t>A,B,C,D,E,F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NikoshBAN" pitchFamily="2" charset="0"/>
                          <a:cs typeface="NikoshBAN" pitchFamily="2" charset="0"/>
                        </a:rPr>
                        <a:t>16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NikoshBAN" pitchFamily="2" charset="0"/>
                          <a:cs typeface="NikoshBAN" pitchFamily="2" charset="0"/>
                        </a:rPr>
                        <a:t>(AB 15)16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467600" cy="4648200"/>
          </a:xfrm>
        </p:spPr>
        <p:txBody>
          <a:bodyPr>
            <a:normAutofit fontScale="90000"/>
          </a:bodyPr>
          <a:lstStyle/>
          <a:p>
            <a:r>
              <a:rPr lang="bn-BD" sz="8000" u="sng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r>
              <a:rPr lang="bn-BD" u="sng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u="sng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১। দশমিক, বাইনারি, অকট্যাল ও হেক্সাডেসিমেল এর মৌলিক সংখ্যা ও ভিত্তি বলতে এবং লিখতে পারবে।</a:t>
            </a:r>
            <a:b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২। দশমিক সংখ্যাকে বাইনারি সংখ্যায় রুপান্তর করতে পারবে।</a:t>
            </a:r>
            <a:b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</a:br>
            <a:endParaRPr lang="en-US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838200"/>
            <a:ext cx="7696200" cy="3382962"/>
          </a:xfrm>
        </p:spPr>
        <p:txBody>
          <a:bodyPr>
            <a:normAutofit/>
          </a:bodyPr>
          <a:lstStyle/>
          <a:p>
            <a:r>
              <a:rPr lang="bn-BD" sz="8000" u="sng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বিভিন্ন সংখ্যা পদ্ধতির মৌলিক সংখ্যা ও ভিত্তি লিখ।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</TotalTime>
  <Words>154</Words>
  <Application>Microsoft Office PowerPoint</Application>
  <PresentationFormat>On-screen Show (4:3)</PresentationFormat>
  <Paragraphs>91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Slide 1</vt:lpstr>
      <vt:lpstr>Slide 2</vt:lpstr>
      <vt:lpstr>পূর্ব আলোচনা</vt:lpstr>
      <vt:lpstr>সংখ্যা পদ্ধতি</vt:lpstr>
      <vt:lpstr>Slide 5</vt:lpstr>
      <vt:lpstr>বিভিন্ন সংখ্যা পদ্ধতি</vt:lpstr>
      <vt:lpstr>Slide 7</vt:lpstr>
      <vt:lpstr>শিখন ফল ১। দশমিক, বাইনারি, অকট্যাল ও হেক্সাডেসিমেল এর মৌলিক সংখ্যা ও ভিত্তি বলতে এবং লিখতে পারবে। ২। দশমিক সংখ্যাকে বাইনারি সংখ্যায় রুপান্তর করতে পারবে। </vt:lpstr>
      <vt:lpstr>দলীয় কাজ  বিভিন্ন সংখ্যা পদ্ধতির মৌলিক সংখ্যা ও ভিত্তি লিখ।</vt:lpstr>
      <vt:lpstr>মূল্যায়ন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/>
  <cp:lastModifiedBy>JSC</cp:lastModifiedBy>
  <cp:revision>94</cp:revision>
  <dcterms:created xsi:type="dcterms:W3CDTF">2006-08-16T00:00:00Z</dcterms:created>
  <dcterms:modified xsi:type="dcterms:W3CDTF">2013-06-29T00:30:42Z</dcterms:modified>
</cp:coreProperties>
</file>